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94660"/>
  </p:normalViewPr>
  <p:slideViewPr>
    <p:cSldViewPr>
      <p:cViewPr>
        <p:scale>
          <a:sx n="70" d="100"/>
          <a:sy n="70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B8B-2118-4A95-AE4D-A13A9A781EF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D0FE-BC0C-4536-8F98-A771054C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D0FE-BC0C-4536-8F98-A771054CF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0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CAF9-E918-4273-9FBE-4D3BC2244D5F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77511" y="1308607"/>
            <a:ext cx="335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Hình chữ nhật 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5122" y="1883539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1. Khám phá 1. (Xem SGK/Tr.80)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: Hình chữ nhật. Hình thoi. Hình bình hành. Hình thang cân.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8314"/>
            <a:ext cx="8820472" cy="38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5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5422"/>
            <a:ext cx="8408463" cy="32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" y="260648"/>
            <a:ext cx="66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3 (học SGK/Tr.82)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7184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" y="260648"/>
            <a:ext cx="66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4. Thực hành 4 (học SGK/Tr.82)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0" y="892030"/>
            <a:ext cx="864096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" y="260648"/>
            <a:ext cx="66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Vận dụng 3 (học SGK/Tr.82)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140" y="11663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Chép bài và làm bài tập theo yêu cầu bài giảng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Ghi sẵn câu hỏi (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nội dung chưa hiểu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để khi lên lớp đổi với thầy.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Làm bài tập :</a:t>
            </a:r>
          </a:p>
          <a:p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4" y="2682503"/>
            <a:ext cx="7938422" cy="13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0" y="4077072"/>
            <a:ext cx="76837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3928" y="112276"/>
            <a:ext cx="1198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697051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Sau khi đo và so sánh ta thấy: 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Hình chữ nhật có :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Các cặp cạnh đối AB và CD, AD và BC bằng nhau.</a:t>
            </a:r>
          </a:p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Các góc là góc vuông bằng nhau.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59264"/>
            <a:ext cx="36576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485" y="2697599"/>
            <a:ext cx="5306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 Ta thấy hai cạnh AB và CD, BC và AD song song với nhau.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704" y="4365104"/>
            <a:ext cx="5306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Ta thấy hai đường chéo AC và BC bằng nhau</a:t>
            </a:r>
          </a:p>
        </p:txBody>
      </p:sp>
    </p:spTree>
    <p:extLst>
      <p:ext uri="{BB962C8B-B14F-4D97-AF65-F5344CB8AC3E}">
        <p14:creationId xmlns:p14="http://schemas.microsoft.com/office/powerpoint/2010/main" val="24592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21236"/>
            <a:ext cx="8678401" cy="344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332656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Các yếu tố trong hình (học SGK)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265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1 (học SGK/Tr.81)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7430"/>
            <a:ext cx="8352928" cy="25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(HS tự làm)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00"/>
            <a:ext cx="8208912" cy="349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79" y="5256262"/>
            <a:ext cx="1539406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3" y="4437112"/>
            <a:ext cx="14573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33" y="4437112"/>
            <a:ext cx="1539406" cy="87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265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2 (học SGK/Tr.81)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7430"/>
            <a:ext cx="8494927" cy="38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43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0648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5375" y="251937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4. Vận dụng 2 (học SGK/Tr.81)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04" y="2276872"/>
            <a:ext cx="43529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3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9" y="1700808"/>
            <a:ext cx="86582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" y="260648"/>
            <a:ext cx="3358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Hình thoi 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155" y="845423"/>
            <a:ext cx="66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1.Khám phá 2 (xem SGK)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583885" cy="26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8" y="260648"/>
            <a:ext cx="66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Giới thiệu các yếu tố (học SGK)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236</Words>
  <Application>Microsoft Office PowerPoint</Application>
  <PresentationFormat>On-screen Show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465</cp:revision>
  <dcterms:created xsi:type="dcterms:W3CDTF">2021-09-06T05:12:59Z</dcterms:created>
  <dcterms:modified xsi:type="dcterms:W3CDTF">2021-10-14T10:00:12Z</dcterms:modified>
</cp:coreProperties>
</file>